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yne"/>
      <p:regular r:id="rId15"/>
    </p:embeddedFont>
    <p:embeddedFont>
      <p:font typeface="Syne"/>
      <p:regular r:id="rId16"/>
    </p:embeddedFont>
    <p:embeddedFont>
      <p:font typeface="Arimo"/>
      <p:regular r:id="rId17"/>
    </p:embeddedFont>
    <p:embeddedFont>
      <p:font typeface="Arimo"/>
      <p:regular r:id="rId18"/>
    </p:embeddedFont>
    <p:embeddedFont>
      <p:font typeface="Arimo"/>
      <p:regular r:id="rId19"/>
    </p:embeddedFont>
    <p:embeddedFont>
      <p:font typeface="Arim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26062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Introduction to Spring Boot 3 CRUD with Hibernate &amp; JDK 17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9708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presentation guides you through building a CRUD app using Spring Boot 3, Hibernate, and JDK 17.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533233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We'll use an existing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table in the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Usermanagement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database.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6324124" y="6002417"/>
            <a:ext cx="382905" cy="382905"/>
          </a:xfrm>
          <a:prstGeom prst="roundRect">
            <a:avLst>
              <a:gd name="adj" fmla="val 23878209"/>
            </a:avLst>
          </a:prstGeom>
          <a:solidFill>
            <a:srgbClr val="EC3DE6"/>
          </a:solidFill>
          <a:ln w="7620">
            <a:solidFill>
              <a:srgbClr val="4D4D5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50449" y="6145054"/>
            <a:ext cx="13013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4D4D51"/>
                </a:solidFill>
                <a:latin typeface="Arimo Medium" pitchFamily="34" charset="0"/>
                <a:ea typeface="Arimo Medium" pitchFamily="34" charset="-122"/>
                <a:cs typeface="Arimo Medium" pitchFamily="34" charset="-120"/>
              </a:rPr>
              <a:t>ss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6826687" y="5984558"/>
            <a:ext cx="2759154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by sourabh sharma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6104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Project Setup and Dependencies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528054"/>
            <a:ext cx="7468553" cy="2290643"/>
          </a:xfrm>
          <a:prstGeom prst="roundRect">
            <a:avLst>
              <a:gd name="adj" fmla="val 1568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2767370"/>
            <a:ext cx="337816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Maven Dependencies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3262908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spring-boot-starter-data-jpa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563439" y="3729633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spring-boot-starter-web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563439" y="4196358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mysql-connector-j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6324124" y="5058013"/>
            <a:ext cx="7468553" cy="2410420"/>
          </a:xfrm>
          <a:prstGeom prst="roundRect">
            <a:avLst>
              <a:gd name="adj" fmla="val 1490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6563439" y="5297329"/>
            <a:ext cx="282821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pom.xml Example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563439" y="5792867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&lt;dependency&gt;spring-boot-starter-data-jpa&lt;/dependency&gt;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563439" y="6319480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&lt;dependency&gt;spring-boot-starter-web&lt;/dependency&gt;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6563439" y="6846094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&lt;dependency&gt;mysql-connector-j&lt;/dependency&gt;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76356"/>
            <a:ext cx="747605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Database Configuration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78662"/>
            <a:ext cx="339673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application.properties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69926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spring.datasource.url=jdbc:mysql://localhost:3306/Usermanagement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01967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spring.datasource.username=your_username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48640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spring.datasource.password=your_password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578662"/>
            <a:ext cx="286452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Hibernate Settings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416992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spring.jpa.hibernate.ddl-auto=update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63665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spring.jpa.properties.hibernate.dialect=org.hibernate.dialect.MySQLDialect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4806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Entity (Model) Class: User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41507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7101959" y="34973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Annotations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3992880"/>
            <a:ext cx="669071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@Entity, @Table(name = "User"), @Id, @GeneratedValue(strategy = GenerationType.IDENTITY), @Column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4124" y="562070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7101959" y="57029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Fields Example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01959" y="619851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userId, firstName, lastName, email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276945"/>
            <a:ext cx="632162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Repository Interface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2339935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93513" y="2579251"/>
            <a:ext cx="376237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@Repository Annotation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93513" y="3074789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Marks the interface as a Spring Data repository.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776186"/>
            <a:ext cx="1196816" cy="174021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93513" y="4015502"/>
            <a:ext cx="361295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Extends JpaRepository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93513" y="4511040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Inherits CRUD methods for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entity with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Long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ID type.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5516404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393513" y="5755719"/>
            <a:ext cx="432982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No Implementation Needed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393513" y="6251258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Spring Data auto-generates the necessary code.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23148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Service Class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29447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937974" y="535245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5376743"/>
            <a:ext cx="32275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@Service Annotation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5872282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Marks class as a service component.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55776" y="529447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9" name="Text 6"/>
          <p:cNvSpPr/>
          <p:nvPr/>
        </p:nvSpPr>
        <p:spPr>
          <a:xfrm>
            <a:off x="5356027" y="535245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033611" y="5376743"/>
            <a:ext cx="334101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@Autowired Repository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033611" y="6224230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Injects UserRepository for DB operations.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73828" y="529447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3" name="Text 10"/>
          <p:cNvSpPr/>
          <p:nvPr/>
        </p:nvSpPr>
        <p:spPr>
          <a:xfrm>
            <a:off x="9774079" y="535245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451663" y="53767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CRUD Methods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51663" y="5872282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createUser, getUserById, updateUser, deleteUser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3456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Controller Class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368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Annotations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2813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@RestController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9486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@RequestMapping("/users")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06158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@Autowired UserService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5368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REST Endpoints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412813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@PostMapping: Create user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59486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@GetMapping("/{id}"): Get user by ID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506158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@PutMapping("/{id}"): Update user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552831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@DeleteMapping("/{id}"): Delete user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23405"/>
            <a:ext cx="718208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Testing and Conclusion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586395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6862524" y="2586395"/>
            <a:ext cx="289631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Test API Endpoints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3081933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 Postman to verify CRUD operations work perfectly.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3704273"/>
            <a:ext cx="179427" cy="1261586"/>
          </a:xfrm>
          <a:prstGeom prst="roundRect">
            <a:avLst>
              <a:gd name="adj" fmla="val 20012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7221498" y="37042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Takeaways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4199811"/>
            <a:ext cx="657117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Setup dependencies, configure DB, create entity, repo, service, controller.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5205174"/>
            <a:ext cx="179427" cy="1261586"/>
          </a:xfrm>
          <a:prstGeom prst="roundRect">
            <a:avLst>
              <a:gd name="adj" fmla="val 20012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7580590" y="52051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5700712"/>
            <a:ext cx="62120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Explore advanced features like validation, error handling, and security.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2025-05-01T18:55:26Z</dcterms:created>
  <dcterms:modified xsi:type="dcterms:W3CDTF">2025-05-01T18:55:26Z</dcterms:modified>
</cp:coreProperties>
</file>